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47" r:id="rId3"/>
    <p:sldId id="489" r:id="rId4"/>
    <p:sldId id="496" r:id="rId5"/>
    <p:sldId id="497" r:id="rId6"/>
    <p:sldId id="488" r:id="rId7"/>
    <p:sldId id="487" r:id="rId8"/>
    <p:sldId id="483" r:id="rId9"/>
    <p:sldId id="484" r:id="rId10"/>
    <p:sldId id="485" r:id="rId11"/>
    <p:sldId id="482" r:id="rId12"/>
    <p:sldId id="481" r:id="rId13"/>
    <p:sldId id="480" r:id="rId14"/>
    <p:sldId id="479" r:id="rId15"/>
    <p:sldId id="478" r:id="rId16"/>
    <p:sldId id="477" r:id="rId17"/>
    <p:sldId id="476" r:id="rId18"/>
    <p:sldId id="490" r:id="rId19"/>
    <p:sldId id="491" r:id="rId20"/>
    <p:sldId id="492" r:id="rId21"/>
    <p:sldId id="494" r:id="rId22"/>
    <p:sldId id="493" r:id="rId23"/>
  </p:sldIdLst>
  <p:sldSz cx="20105370" cy="1130744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328" y="1850599"/>
            <a:ext cx="15079971" cy="3936774"/>
          </a:xfrm>
        </p:spPr>
        <p:txBody>
          <a:bodyPr anchor="b"/>
          <a:lstStyle>
            <a:lvl1pPr algn="ctr">
              <a:defRPr sz="989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328" y="5939190"/>
            <a:ext cx="15079971" cy="2730089"/>
          </a:xfrm>
        </p:spPr>
        <p:txBody>
          <a:bodyPr/>
          <a:lstStyle>
            <a:lvl1pPr marL="0" indent="0" algn="ctr">
              <a:buNone/>
              <a:defRPr sz="3955"/>
            </a:lvl1pPr>
            <a:lvl2pPr marL="753745" indent="0" algn="ctr">
              <a:buNone/>
              <a:defRPr sz="3300"/>
            </a:lvl2pPr>
            <a:lvl3pPr marL="1507490" indent="0" algn="ctr">
              <a:buNone/>
              <a:defRPr sz="2970"/>
            </a:lvl3pPr>
            <a:lvl4pPr marL="2261235" indent="0" algn="ctr">
              <a:buNone/>
              <a:defRPr sz="2640"/>
            </a:lvl4pPr>
            <a:lvl5pPr marL="3015615" indent="0" algn="ctr">
              <a:buNone/>
              <a:defRPr sz="2640"/>
            </a:lvl5pPr>
            <a:lvl6pPr marL="3769360" indent="0" algn="ctr">
              <a:buNone/>
              <a:defRPr sz="2640"/>
            </a:lvl6pPr>
            <a:lvl7pPr marL="4523105" indent="0" algn="ctr">
              <a:buNone/>
              <a:defRPr sz="2640"/>
            </a:lvl7pPr>
            <a:lvl8pPr marL="5276850" indent="0" algn="ctr">
              <a:buNone/>
              <a:defRPr sz="2640"/>
            </a:lvl8pPr>
            <a:lvl9pPr marL="6030595" indent="0" algn="ctr">
              <a:buNone/>
              <a:defRPr sz="264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8805" y="602033"/>
            <a:ext cx="4335492" cy="958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331" y="602033"/>
            <a:ext cx="12755142" cy="958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858" y="2819087"/>
            <a:ext cx="17341966" cy="4703711"/>
          </a:xfrm>
        </p:spPr>
        <p:txBody>
          <a:bodyPr anchor="b"/>
          <a:lstStyle>
            <a:lvl1pPr>
              <a:defRPr sz="989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858" y="7567297"/>
            <a:ext cx="17341966" cy="2473571"/>
          </a:xfrm>
        </p:spPr>
        <p:txBody>
          <a:bodyPr/>
          <a:lstStyle>
            <a:lvl1pPr marL="0" indent="0">
              <a:buNone/>
              <a:defRPr sz="3955">
                <a:solidFill>
                  <a:schemeClr val="tx1">
                    <a:tint val="75000"/>
                  </a:schemeClr>
                </a:solidFill>
              </a:defRPr>
            </a:lvl1pPr>
            <a:lvl2pPr marL="75374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507490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23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4pPr>
            <a:lvl5pPr marL="301561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5pPr>
            <a:lvl6pPr marL="376936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6pPr>
            <a:lvl7pPr marL="452310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7pPr>
            <a:lvl8pPr marL="52768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8pPr>
            <a:lvl9pPr marL="603059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331" y="3010166"/>
            <a:ext cx="8545317" cy="71746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8980" y="3010166"/>
            <a:ext cx="8545317" cy="71746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950" y="602033"/>
            <a:ext cx="17341966" cy="218564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950" y="2771971"/>
            <a:ext cx="8506045" cy="1358500"/>
          </a:xfrm>
        </p:spPr>
        <p:txBody>
          <a:bodyPr anchor="b"/>
          <a:lstStyle>
            <a:lvl1pPr marL="0" indent="0">
              <a:buNone/>
              <a:defRPr sz="3955" b="1"/>
            </a:lvl1pPr>
            <a:lvl2pPr marL="753745" indent="0">
              <a:buNone/>
              <a:defRPr sz="3300" b="1"/>
            </a:lvl2pPr>
            <a:lvl3pPr marL="1507490" indent="0">
              <a:buNone/>
              <a:defRPr sz="2970" b="1"/>
            </a:lvl3pPr>
            <a:lvl4pPr marL="2261235" indent="0">
              <a:buNone/>
              <a:defRPr sz="2640" b="1"/>
            </a:lvl4pPr>
            <a:lvl5pPr marL="3015615" indent="0">
              <a:buNone/>
              <a:defRPr sz="2640" b="1"/>
            </a:lvl5pPr>
            <a:lvl6pPr marL="3769360" indent="0">
              <a:buNone/>
              <a:defRPr sz="2640" b="1"/>
            </a:lvl6pPr>
            <a:lvl7pPr marL="4523105" indent="0">
              <a:buNone/>
              <a:defRPr sz="2640" b="1"/>
            </a:lvl7pPr>
            <a:lvl8pPr marL="5276850" indent="0">
              <a:buNone/>
              <a:defRPr sz="2640" b="1"/>
            </a:lvl8pPr>
            <a:lvl9pPr marL="6030595" indent="0">
              <a:buNone/>
              <a:defRPr sz="264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950" y="4130472"/>
            <a:ext cx="8506045" cy="60753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8980" y="2771971"/>
            <a:ext cx="8547936" cy="1358500"/>
          </a:xfrm>
        </p:spPr>
        <p:txBody>
          <a:bodyPr anchor="b"/>
          <a:lstStyle>
            <a:lvl1pPr marL="0" indent="0">
              <a:buNone/>
              <a:defRPr sz="3955" b="1"/>
            </a:lvl1pPr>
            <a:lvl2pPr marL="753745" indent="0">
              <a:buNone/>
              <a:defRPr sz="3300" b="1"/>
            </a:lvl2pPr>
            <a:lvl3pPr marL="1507490" indent="0">
              <a:buNone/>
              <a:defRPr sz="2970" b="1"/>
            </a:lvl3pPr>
            <a:lvl4pPr marL="2261235" indent="0">
              <a:buNone/>
              <a:defRPr sz="2640" b="1"/>
            </a:lvl4pPr>
            <a:lvl5pPr marL="3015615" indent="0">
              <a:buNone/>
              <a:defRPr sz="2640" b="1"/>
            </a:lvl5pPr>
            <a:lvl6pPr marL="3769360" indent="0">
              <a:buNone/>
              <a:defRPr sz="2640" b="1"/>
            </a:lvl6pPr>
            <a:lvl7pPr marL="4523105" indent="0">
              <a:buNone/>
              <a:defRPr sz="2640" b="1"/>
            </a:lvl7pPr>
            <a:lvl8pPr marL="5276850" indent="0">
              <a:buNone/>
              <a:defRPr sz="2640" b="1"/>
            </a:lvl8pPr>
            <a:lvl9pPr marL="6030595" indent="0">
              <a:buNone/>
              <a:defRPr sz="264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8980" y="4130472"/>
            <a:ext cx="8547936" cy="60753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950" y="753850"/>
            <a:ext cx="6484910" cy="2638476"/>
          </a:xfrm>
        </p:spPr>
        <p:txBody>
          <a:bodyPr anchor="b"/>
          <a:lstStyle>
            <a:lvl1pPr>
              <a:defRPr sz="52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936" y="1628107"/>
            <a:ext cx="10178980" cy="8035835"/>
          </a:xfrm>
        </p:spPr>
        <p:txBody>
          <a:bodyPr/>
          <a:lstStyle>
            <a:lvl1pPr>
              <a:defRPr sz="5275"/>
            </a:lvl1pPr>
            <a:lvl2pPr>
              <a:defRPr sz="4615"/>
            </a:lvl2pPr>
            <a:lvl3pPr>
              <a:defRPr sz="3955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950" y="3392327"/>
            <a:ext cx="6484910" cy="6284705"/>
          </a:xfrm>
        </p:spPr>
        <p:txBody>
          <a:bodyPr/>
          <a:lstStyle>
            <a:lvl1pPr marL="0" indent="0">
              <a:buNone/>
              <a:defRPr sz="2640"/>
            </a:lvl1pPr>
            <a:lvl2pPr marL="753745" indent="0">
              <a:buNone/>
              <a:defRPr sz="2310"/>
            </a:lvl2pPr>
            <a:lvl3pPr marL="1507490" indent="0">
              <a:buNone/>
              <a:defRPr sz="1980"/>
            </a:lvl3pPr>
            <a:lvl4pPr marL="2261235" indent="0">
              <a:buNone/>
              <a:defRPr sz="1650"/>
            </a:lvl4pPr>
            <a:lvl5pPr marL="3015615" indent="0">
              <a:buNone/>
              <a:defRPr sz="1650"/>
            </a:lvl5pPr>
            <a:lvl6pPr marL="3769360" indent="0">
              <a:buNone/>
              <a:defRPr sz="1650"/>
            </a:lvl6pPr>
            <a:lvl7pPr marL="4523105" indent="0">
              <a:buNone/>
              <a:defRPr sz="1650"/>
            </a:lvl7pPr>
            <a:lvl8pPr marL="5276850" indent="0">
              <a:buNone/>
              <a:defRPr sz="1650"/>
            </a:lvl8pPr>
            <a:lvl9pPr marL="6030595" indent="0">
              <a:buNone/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950" y="753850"/>
            <a:ext cx="6484910" cy="2638476"/>
          </a:xfrm>
        </p:spPr>
        <p:txBody>
          <a:bodyPr anchor="b"/>
          <a:lstStyle>
            <a:lvl1pPr>
              <a:defRPr sz="52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7936" y="1628107"/>
            <a:ext cx="10178980" cy="8035835"/>
          </a:xfrm>
        </p:spPr>
        <p:txBody>
          <a:bodyPr/>
          <a:lstStyle>
            <a:lvl1pPr marL="0" indent="0">
              <a:buNone/>
              <a:defRPr sz="5275"/>
            </a:lvl1pPr>
            <a:lvl2pPr marL="753745" indent="0">
              <a:buNone/>
              <a:defRPr sz="4615"/>
            </a:lvl2pPr>
            <a:lvl3pPr marL="1507490" indent="0">
              <a:buNone/>
              <a:defRPr sz="3955"/>
            </a:lvl3pPr>
            <a:lvl4pPr marL="2261235" indent="0">
              <a:buNone/>
              <a:defRPr sz="3300"/>
            </a:lvl4pPr>
            <a:lvl5pPr marL="3015615" indent="0">
              <a:buNone/>
              <a:defRPr sz="3300"/>
            </a:lvl5pPr>
            <a:lvl6pPr marL="3769360" indent="0">
              <a:buNone/>
              <a:defRPr sz="3300"/>
            </a:lvl6pPr>
            <a:lvl7pPr marL="4523105" indent="0">
              <a:buNone/>
              <a:defRPr sz="3300"/>
            </a:lvl7pPr>
            <a:lvl8pPr marL="5276850" indent="0">
              <a:buNone/>
              <a:defRPr sz="3300"/>
            </a:lvl8pPr>
            <a:lvl9pPr marL="6030595" indent="0">
              <a:buNone/>
              <a:defRPr sz="3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950" y="3392327"/>
            <a:ext cx="6484910" cy="6284705"/>
          </a:xfrm>
        </p:spPr>
        <p:txBody>
          <a:bodyPr/>
          <a:lstStyle>
            <a:lvl1pPr marL="0" indent="0">
              <a:buNone/>
              <a:defRPr sz="2640"/>
            </a:lvl1pPr>
            <a:lvl2pPr marL="753745" indent="0">
              <a:buNone/>
              <a:defRPr sz="2310"/>
            </a:lvl2pPr>
            <a:lvl3pPr marL="1507490" indent="0">
              <a:buNone/>
              <a:defRPr sz="1980"/>
            </a:lvl3pPr>
            <a:lvl4pPr marL="2261235" indent="0">
              <a:buNone/>
              <a:defRPr sz="1650"/>
            </a:lvl4pPr>
            <a:lvl5pPr marL="3015615" indent="0">
              <a:buNone/>
              <a:defRPr sz="1650"/>
            </a:lvl5pPr>
            <a:lvl6pPr marL="3769360" indent="0">
              <a:buNone/>
              <a:defRPr sz="1650"/>
            </a:lvl6pPr>
            <a:lvl7pPr marL="4523105" indent="0">
              <a:buNone/>
              <a:defRPr sz="1650"/>
            </a:lvl7pPr>
            <a:lvl8pPr marL="5276850" indent="0">
              <a:buNone/>
              <a:defRPr sz="1650"/>
            </a:lvl8pPr>
            <a:lvl9pPr marL="6030595" indent="0">
              <a:buNone/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331" y="602033"/>
            <a:ext cx="17341966" cy="2185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331" y="3010166"/>
            <a:ext cx="17341966" cy="7174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331" y="10480614"/>
            <a:ext cx="4523991" cy="602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0320" y="10480614"/>
            <a:ext cx="6785987" cy="602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00306" y="10480614"/>
            <a:ext cx="4523991" cy="602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507490" rtl="0" eaLnBrk="1" latinLnBrk="0" hangingPunct="1">
        <a:lnSpc>
          <a:spcPct val="90000"/>
        </a:lnSpc>
        <a:spcBef>
          <a:spcPct val="0"/>
        </a:spcBef>
        <a:buNone/>
        <a:defRPr sz="72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50749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4615" kern="1200">
          <a:solidFill>
            <a:schemeClr val="tx1"/>
          </a:solidFill>
          <a:latin typeface="+mn-lt"/>
          <a:ea typeface="+mn-ea"/>
          <a:cs typeface="+mn-cs"/>
        </a:defRPr>
      </a:lvl1pPr>
      <a:lvl2pPr marL="1130935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955" kern="1200">
          <a:solidFill>
            <a:schemeClr val="tx1"/>
          </a:solidFill>
          <a:latin typeface="+mn-lt"/>
          <a:ea typeface="+mn-ea"/>
          <a:cs typeface="+mn-cs"/>
        </a:defRPr>
      </a:lvl2pPr>
      <a:lvl3pPr marL="1884680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38425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170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5915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899660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040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7785" indent="-377190" algn="l" defTabSz="150749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745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7490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235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615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360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105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6850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0595" algn="l" defTabSz="1507490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_Artboard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Picture 4" descr="AI E Lab New1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Picture 4" descr="AI E Lab New1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Picture 4" descr="AI E Lab New1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_Artboard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0108545" cy="114782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_Artboard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_Artboard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2009076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AI E Lab New1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Picture 4" descr="AI E Lab New1_Artboard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20084415" cy="113068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Ant PC</dc:creator>
  <cp:lastModifiedBy>ISIEINDIA- IMPERIAL SOCIETY (I</cp:lastModifiedBy>
  <cp:revision>80</cp:revision>
  <dcterms:created xsi:type="dcterms:W3CDTF">2024-03-14T08:59:00Z</dcterms:created>
  <dcterms:modified xsi:type="dcterms:W3CDTF">2025-05-22T13:56:01Z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7A0953B9DA124D6FABAAB509A3BA30FF_13</vt:lpwstr>
  </property>
  <property fmtid="{D5CDD505-2E9C-101B-9397-08002B2CF9AE}" pid="3" name="KSOProductBuildVer">
    <vt:lpwstr>2057-12.2.0.21179</vt:lpwstr>
  </property>
</Properties>
</file>