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7372" y="-191304"/>
            <a:ext cx="4118599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29492" y="1340412"/>
            <a:ext cx="9144000" cy="417717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13354" y="876927"/>
            <a:ext cx="9144000" cy="4473625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84322" y="0"/>
            <a:ext cx="7575356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505634"/>
            <a:ext cx="9144000" cy="384673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776769"/>
            <a:ext cx="9144000" cy="3304461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O</a:t>
            </a:r>
            <a:r>
              <a:rPr lang="en-US"/>
              <a:t>U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7424" y="0"/>
            <a:ext cx="4729151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93747" y="0"/>
            <a:ext cx="475650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28811" y="0"/>
            <a:ext cx="5486377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30099" y="0"/>
            <a:ext cx="3083801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63698" y="703234"/>
            <a:ext cx="5816604" cy="1110533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44296" y="0"/>
            <a:ext cx="7055407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00607"/>
            <a:ext cx="9144000" cy="445678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128586"/>
            <a:ext cx="9144000" cy="460082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RMX3360</dc:creator>
  <dcterms:created xsi:type="dcterms:W3CDTF">2015-05-11T00:30:45Z</dcterms:created>
  <dcterms:modified xsi:type="dcterms:W3CDTF">2022-11-01T17:49:52Z</dcterms:modified>
</cp:coreProperties>
</file>